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108" y="3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E7888-62D6-4D2B-86D9-BA3EDAD8B731}" type="datetimeFigureOut">
              <a:rPr lang="en-US" smtClean="0"/>
              <a:pPr/>
              <a:t>9/9/2015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2D030-8967-4169-9E45-6B20BC6B1B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1081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E7888-62D6-4D2B-86D9-BA3EDAD8B731}" type="datetimeFigureOut">
              <a:rPr lang="en-US" smtClean="0"/>
              <a:pPr/>
              <a:t>9/9/2015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2D030-8967-4169-9E45-6B20BC6B1B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4560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E7888-62D6-4D2B-86D9-BA3EDAD8B731}" type="datetimeFigureOut">
              <a:rPr lang="en-US" smtClean="0"/>
              <a:pPr/>
              <a:t>9/9/2015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2D030-8967-4169-9E45-6B20BC6B1BF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962412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E7888-62D6-4D2B-86D9-BA3EDAD8B731}" type="datetimeFigureOut">
              <a:rPr lang="en-US" smtClean="0"/>
              <a:pPr/>
              <a:t>9/9/2015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2D030-8967-4169-9E45-6B20BC6B1B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8053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E7888-62D6-4D2B-86D9-BA3EDAD8B731}" type="datetimeFigureOut">
              <a:rPr lang="en-US" smtClean="0"/>
              <a:pPr/>
              <a:t>9/9/2015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2D030-8967-4169-9E45-6B20BC6B1BF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349856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E7888-62D6-4D2B-86D9-BA3EDAD8B731}" type="datetimeFigureOut">
              <a:rPr lang="en-US" smtClean="0"/>
              <a:pPr/>
              <a:t>9/9/2015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2D030-8967-4169-9E45-6B20BC6B1B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1981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E7888-62D6-4D2B-86D9-BA3EDAD8B731}" type="datetimeFigureOut">
              <a:rPr lang="en-US" smtClean="0"/>
              <a:pPr/>
              <a:t>9/9/2015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2D030-8967-4169-9E45-6B20BC6B1B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083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E7888-62D6-4D2B-86D9-BA3EDAD8B731}" type="datetimeFigureOut">
              <a:rPr lang="en-US" smtClean="0"/>
              <a:pPr/>
              <a:t>9/9/2015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2D030-8967-4169-9E45-6B20BC6B1B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443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E7888-62D6-4D2B-86D9-BA3EDAD8B731}" type="datetimeFigureOut">
              <a:rPr lang="en-US" smtClean="0"/>
              <a:pPr/>
              <a:t>9/9/2015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2D030-8967-4169-9E45-6B20BC6B1B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338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E7888-62D6-4D2B-86D9-BA3EDAD8B731}" type="datetimeFigureOut">
              <a:rPr lang="en-US" smtClean="0"/>
              <a:pPr/>
              <a:t>9/9/2015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2D030-8967-4169-9E45-6B20BC6B1B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4877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E7888-62D6-4D2B-86D9-BA3EDAD8B731}" type="datetimeFigureOut">
              <a:rPr lang="en-US" smtClean="0"/>
              <a:pPr/>
              <a:t>9/9/2015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2D030-8967-4169-9E45-6B20BC6B1B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5838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E7888-62D6-4D2B-86D9-BA3EDAD8B731}" type="datetimeFigureOut">
              <a:rPr lang="en-US" smtClean="0"/>
              <a:pPr/>
              <a:t>9/9/2015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2D030-8967-4169-9E45-6B20BC6B1B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5061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E7888-62D6-4D2B-86D9-BA3EDAD8B731}" type="datetimeFigureOut">
              <a:rPr lang="en-US" smtClean="0"/>
              <a:pPr/>
              <a:t>9/9/2015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2D030-8967-4169-9E45-6B20BC6B1B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9253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E7888-62D6-4D2B-86D9-BA3EDAD8B731}" type="datetimeFigureOut">
              <a:rPr lang="en-US" smtClean="0"/>
              <a:pPr/>
              <a:t>9/9/2015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2D030-8967-4169-9E45-6B20BC6B1B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2247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E7888-62D6-4D2B-86D9-BA3EDAD8B731}" type="datetimeFigureOut">
              <a:rPr lang="en-US" smtClean="0"/>
              <a:pPr/>
              <a:t>9/9/2015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2D030-8967-4169-9E45-6B20BC6B1B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9277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E7888-62D6-4D2B-86D9-BA3EDAD8B731}" type="datetimeFigureOut">
              <a:rPr lang="en-US" smtClean="0"/>
              <a:pPr/>
              <a:t>9/9/2015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2D030-8967-4169-9E45-6B20BC6B1B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8868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E7888-62D6-4D2B-86D9-BA3EDAD8B731}" type="datetimeFigureOut">
              <a:rPr lang="en-US" smtClean="0"/>
              <a:pPr/>
              <a:t>9/9/2015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6E2D030-8967-4169-9E45-6B20BC6B1B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806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7" Type="http://schemas.openxmlformats.org/officeDocument/2006/relationships/image" Target="../media/image16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Wood and Engineered Wood Products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Part 2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238427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Lumber – rough sawed or dressed.  Green or Dry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409" y="2473824"/>
            <a:ext cx="3835045" cy="2878083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0061" y="1930399"/>
            <a:ext cx="4266450" cy="3964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87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Lumber is graded based on the number of defects it has.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7544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Defects in Wood:  knots, check, split,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629" y="2104997"/>
            <a:ext cx="2960404" cy="246700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9976" y="2104997"/>
            <a:ext cx="2565400" cy="1727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0082" y="1900045"/>
            <a:ext cx="3331068" cy="3830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1852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Defects in Wood – decay, stain, wane,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82398" y="2236041"/>
            <a:ext cx="3615241" cy="22801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3619" y="2236041"/>
            <a:ext cx="2561208" cy="225988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0807" y="2236041"/>
            <a:ext cx="3799341" cy="257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4993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Defects in Wood - warp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765" y="2049517"/>
            <a:ext cx="8193319" cy="3957145"/>
          </a:xfrm>
        </p:spPr>
      </p:pic>
    </p:spTree>
    <p:extLst>
      <p:ext uri="{BB962C8B-B14F-4D97-AF65-F5344CB8AC3E}">
        <p14:creationId xmlns:p14="http://schemas.microsoft.com/office/powerpoint/2010/main" val="6052585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Grading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7838" y="2160588"/>
            <a:ext cx="5816362" cy="3881437"/>
          </a:xfrm>
        </p:spPr>
      </p:pic>
    </p:spTree>
    <p:extLst>
      <p:ext uri="{BB962C8B-B14F-4D97-AF65-F5344CB8AC3E}">
        <p14:creationId xmlns:p14="http://schemas.microsoft.com/office/powerpoint/2010/main" val="4408745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Plywood and Wood Panels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182" y="1698734"/>
            <a:ext cx="2857500" cy="1600200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019" y="3450157"/>
            <a:ext cx="3743297" cy="1937707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594" y="4388068"/>
            <a:ext cx="2352675" cy="19431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8464" y="3228385"/>
            <a:ext cx="2857500" cy="23812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7424" y="950630"/>
            <a:ext cx="3182080" cy="242391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5667" y="5306423"/>
            <a:ext cx="3192136" cy="1106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731257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221</TotalTime>
  <Words>61</Words>
  <Application>Microsoft Office PowerPoint</Application>
  <PresentationFormat>Widescreen</PresentationFormat>
  <Paragraphs>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Trebuchet MS</vt:lpstr>
      <vt:lpstr>Wingdings 3</vt:lpstr>
      <vt:lpstr>Facet</vt:lpstr>
      <vt:lpstr>Wood and Engineered Wood Products</vt:lpstr>
      <vt:lpstr>Types of Lumber – rough sawed or dressed.  Green or Dry</vt:lpstr>
      <vt:lpstr>Lumber is graded based on the number of defects it has.</vt:lpstr>
      <vt:lpstr>Defects in Wood:  knots, check, split,</vt:lpstr>
      <vt:lpstr>Defects in Wood – decay, stain, wane, </vt:lpstr>
      <vt:lpstr>Defects in Wood - warp</vt:lpstr>
      <vt:lpstr>Grading</vt:lpstr>
      <vt:lpstr>Plywood and Wood Panels</vt:lpstr>
    </vt:vector>
  </TitlesOfParts>
  <Company>Plymouth Joint School District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Wood and Engineered Wood Products</dc:title>
  <dc:creator>Ken Odekirk</dc:creator>
  <cp:lastModifiedBy>Ken Odekirk</cp:lastModifiedBy>
  <cp:revision>20</cp:revision>
  <dcterms:created xsi:type="dcterms:W3CDTF">2015-09-08T12:55:29Z</dcterms:created>
  <dcterms:modified xsi:type="dcterms:W3CDTF">2015-09-09T13:18:36Z</dcterms:modified>
</cp:coreProperties>
</file>